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B59"/>
    <a:srgbClr val="DDE630"/>
    <a:srgbClr val="5BB4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 autoAdjust="0"/>
    <p:restoredTop sz="90929" autoAdjust="0"/>
  </p:normalViewPr>
  <p:slideViewPr>
    <p:cSldViewPr>
      <p:cViewPr varScale="1">
        <p:scale>
          <a:sx n="73" d="100"/>
          <a:sy n="73" d="100"/>
        </p:scale>
        <p:origin x="-134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631F8-6EF7-44A1-B206-D8DFC53D466E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3845E-BD85-44BB-8F75-F230DA307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#10;Oracle-HQ.jpg                                                  00031A87Macintosh HD                   BBA79A4C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0" y="228600"/>
            <a:ext cx="5715000" cy="1828800"/>
          </a:xfrm>
        </p:spPr>
        <p:txBody>
          <a:bodyPr lIns="91440" tIns="45720" rIns="91440" bIns="45720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2362200"/>
            <a:ext cx="4191000" cy="1752600"/>
          </a:xfrm>
        </p:spPr>
        <p:txBody>
          <a:bodyPr lIns="91440" tIns="45720" rIns="91440" bIns="45720"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080" name="Picture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C042AE-374D-4FA5-A54A-E0D25DCB82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228600"/>
            <a:ext cx="1962150" cy="5600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228600"/>
            <a:ext cx="5734050" cy="5600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D5CCC2-5622-4316-8AA5-0A27167E9F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6400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47700" y="1752600"/>
            <a:ext cx="7848600" cy="40767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477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84B1BAB-636A-4924-A1EA-D9C5077288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2B4098-313F-4EDB-B71B-10742437BF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830BE9-4DA0-4589-A74E-402AA6A2CC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9DF800-E98C-464F-B103-2F7E98B4F9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A7062E-27E4-4B6E-82DA-D9DB541278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A5A7520-4009-4E0F-8584-57D18F17B7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C0510C-D0E2-4634-A005-894E56DCB1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C3E087D-649B-4D35-9E36-B6FBFA7955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0489A97-9735-4C10-B487-9887E0702E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6096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77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  <a:p>
            <a:pPr lvl="0"/>
            <a:endParaRPr lang="en-US" smtClean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fld id="{16724E55-026C-4EDB-AAA9-8BB28A0A3EC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07%20-%20HP%20Integrity%20Servers%20for%20OpenVMS.pdf" TargetMode="External"/><Relationship Id="rId3" Type="http://schemas.openxmlformats.org/officeDocument/2006/relationships/hyperlink" Target="03A%20-%20My%20Oracle%20Support%20Update.pdf" TargetMode="External"/><Relationship Id="rId7" Type="http://schemas.openxmlformats.org/officeDocument/2006/relationships/hyperlink" Target="06%20-%20CHARON%20and%20Oracle%20DB;%20The%20Hybrid%20Emulation%20Solution.pdf" TargetMode="External"/><Relationship Id="rId2" Type="http://schemas.openxmlformats.org/officeDocument/2006/relationships/hyperlink" Target="02%20-%20Oracle%20Rdb%20and%20Oracle%20Database%20on%20OpenVMS%20Status%20and%20Direction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05%20-%20OpenVMS%20Strategy%20and%20Futures.pdf" TargetMode="External"/><Relationship Id="rId5" Type="http://schemas.openxmlformats.org/officeDocument/2006/relationships/hyperlink" Target="04%20-%20JCC%20Rdb%20Training.pdf" TargetMode="External"/><Relationship Id="rId4" Type="http://schemas.openxmlformats.org/officeDocument/2006/relationships/hyperlink" Target="03B%20-%20A%20Review%20of%20Bugtag%20Notes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09%20-%2011g%20Client%20Kit.pdf" TargetMode="External"/><Relationship Id="rId7" Type="http://schemas.openxmlformats.org/officeDocument/2006/relationships/hyperlink" Target="13%20-%20Real-time%20Event%20Monitoring%20and%20Detection%20Techniques%20for%20Oracle%20Rdb.ppsx" TargetMode="External"/><Relationship Id="rId2" Type="http://schemas.openxmlformats.org/officeDocument/2006/relationships/hyperlink" Target="08%20-%20Oracle%20on%20OpenVMS;%20A%20Product%20Update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12%20-%20VAX%20to%20Integrity%20in%20One%20Jump.pdf" TargetMode="External"/><Relationship Id="rId5" Type="http://schemas.openxmlformats.org/officeDocument/2006/relationships/hyperlink" Target="11%20-%20Managing%20An%20OpenVMS%20System%20As%20If%20Your%20Oracle%20Rdb%20Database%20Depended%20On%20It.pdf" TargetMode="External"/><Relationship Id="rId4" Type="http://schemas.openxmlformats.org/officeDocument/2006/relationships/hyperlink" Target="10%20-%20Oracle%20Real%20Application%20Testing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5%20-%20Enhancements%20in%20Oracle%20Rdb%207.2.5.pdf" TargetMode="External"/><Relationship Id="rId2" Type="http://schemas.openxmlformats.org/officeDocument/2006/relationships/hyperlink" Target="14%20-%20Transaction%20Design%20for%20High%20Performance%20in%20Oracle%20Rdb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Lunch%20-%20SQL%20Standard%20Status%20and%20Directions%202011%2009%2001.pdf" TargetMode="External"/><Relationship Id="rId5" Type="http://schemas.openxmlformats.org/officeDocument/2006/relationships/hyperlink" Target="18%20-%20Linking%20the%20World%20Together.pdf" TargetMode="External"/><Relationship Id="rId4" Type="http://schemas.openxmlformats.org/officeDocument/2006/relationships/hyperlink" Target="16%20-%20External%20Routines%20in%20Oracle%20Rdb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19%20-%20Tuning%20Modern%20Hardware%20for%20Modern%20Database%20Versions.pdf" TargetMode="External"/><Relationship Id="rId7" Type="http://schemas.openxmlformats.org/officeDocument/2006/relationships/hyperlink" Target="23%20-%20Oracle%20Rdb%20Support%20Examples%20and%20Experiences.pdf" TargetMode="External"/><Relationship Id="rId2" Type="http://schemas.openxmlformats.org/officeDocument/2006/relationships/hyperlink" Target="Lunch%20-%20SQL%20Standard%20Status%20and%20Directions%202011%2009%2001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22%20-%20Entity%20Framework%20Support%20with%20Oracle%20Rdb%20Developer%20Tools%20for%20Visual%20Studio.pdf" TargetMode="External"/><Relationship Id="rId5" Type="http://schemas.openxmlformats.org/officeDocument/2006/relationships/hyperlink" Target="21%20-%20Oracle%20Rdb%20Connectivity%20Tools%20Demo.pdf" TargetMode="External"/><Relationship Id="rId4" Type="http://schemas.openxmlformats.org/officeDocument/2006/relationships/hyperlink" Target="20%20-%20Oracle%20Rdb%20Connectivity%20Update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Oracle Rdb and Oracle Database on OpenVMS Technical Forum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724400" y="2133600"/>
            <a:ext cx="4191000" cy="17526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Utrecht, Netherlands   </a:t>
            </a:r>
            <a:endParaRPr lang="en-US" dirty="0" smtClean="0"/>
          </a:p>
          <a:p>
            <a:r>
              <a:rPr lang="en-US" dirty="0" smtClean="0"/>
              <a:t>September 15-16, 2011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Thursday Morning</a:t>
            </a:r>
            <a:endParaRPr lang="en-US" sz="3600" dirty="0"/>
          </a:p>
        </p:txBody>
      </p:sp>
      <p:graphicFrame>
        <p:nvGraphicFramePr>
          <p:cNvPr id="4743" name="Group 647"/>
          <p:cNvGraphicFramePr>
            <a:graphicFrameLocks noGrp="1"/>
          </p:cNvGraphicFramePr>
          <p:nvPr>
            <p:ph type="tbl" idx="1"/>
          </p:nvPr>
        </p:nvGraphicFramePr>
        <p:xfrm>
          <a:off x="457200" y="1515113"/>
          <a:ext cx="8229600" cy="4565647"/>
        </p:xfrm>
        <a:graphic>
          <a:graphicData uri="http://schemas.openxmlformats.org/drawingml/2006/table">
            <a:tbl>
              <a:tblPr/>
              <a:tblGrid>
                <a:gridCol w="944563"/>
                <a:gridCol w="4389437"/>
                <a:gridCol w="2895600"/>
              </a:tblGrid>
              <a:tr h="3738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5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Welcome and Introductions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Kevin Duffy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177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08:45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2" action="ppaction://hlinkfile"/>
                        </a:rPr>
                        <a:t>Oracle Rdb and Oracle Database on OpenVMS Status and Direction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Kevin Duffy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00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09:30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My Oracle Support Update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(including a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review of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Bugtag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 Notes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Renee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Bastine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Peter Jackson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5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Training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10:45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OpenVMS Strategy and Futur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8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7" action="ppaction://hlinkfile"/>
                        </a:rPr>
                        <a:t>CHARON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7" action="ppaction://hlinkfile"/>
                        </a:rPr>
                        <a:t>and Oracle DB: The Hybrid Emulation Solution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Dogan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Baser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8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8" action="ppaction://hlinkfile"/>
                        </a:rPr>
                        <a:t>HP Integrity Servers for OpenVMS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00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6400800" cy="1143000"/>
          </a:xfrm>
        </p:spPr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Thursday </a:t>
            </a:r>
            <a:r>
              <a:rPr lang="en-US" sz="3600" dirty="0"/>
              <a:t>Afternoon</a:t>
            </a:r>
          </a:p>
        </p:txBody>
      </p:sp>
      <p:graphicFrame>
        <p:nvGraphicFramePr>
          <p:cNvPr id="6759" name="Group 615"/>
          <p:cNvGraphicFramePr>
            <a:graphicFrameLocks noGrp="1"/>
          </p:cNvGraphicFramePr>
          <p:nvPr/>
        </p:nvGraphicFramePr>
        <p:xfrm>
          <a:off x="304800" y="1524001"/>
          <a:ext cx="8610600" cy="4160519"/>
        </p:xfrm>
        <a:graphic>
          <a:graphicData uri="http://schemas.openxmlformats.org/drawingml/2006/table">
            <a:tbl>
              <a:tblPr/>
              <a:tblGrid>
                <a:gridCol w="879475"/>
                <a:gridCol w="4522788"/>
                <a:gridCol w="3208337"/>
              </a:tblGrid>
              <a:tr h="380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Oracle on OpenVMS: A Product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14:00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3" action="ppaction://hlinkfile"/>
                        </a:rPr>
                        <a:t>11g Client Kit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4" action="ppaction://hlinkfile"/>
                        </a:rPr>
                        <a:t>Oracle Real Application Testing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Gary Huffman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Managing An OpenVMS System As If Your Oracle Rdb Database Depended On It!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Brad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McCusker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Break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57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6" action="ppaction://hlinkfile"/>
                        </a:rPr>
                        <a:t>Converting from Pre-History to Today: VAX to Integrity in One Jump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Tom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Musson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170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action="ppaction://hlinkpres?slideindex=1&amp;slidetitle="/>
                        </a:rPr>
                        <a:t>Real-time Event Monitoring and Detection Techniques for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Jeff Lucia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Adjourn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Friday </a:t>
            </a:r>
            <a:r>
              <a:rPr lang="en-US" sz="3600" dirty="0"/>
              <a:t>Morning</a:t>
            </a:r>
          </a:p>
        </p:txBody>
      </p:sp>
      <p:graphicFrame>
        <p:nvGraphicFramePr>
          <p:cNvPr id="9536" name="Group 320"/>
          <p:cNvGraphicFramePr>
            <a:graphicFrameLocks noGrp="1"/>
          </p:cNvGraphicFramePr>
          <p:nvPr>
            <p:ph type="tbl" idx="1"/>
          </p:nvPr>
        </p:nvGraphicFramePr>
        <p:xfrm>
          <a:off x="228600" y="1600200"/>
          <a:ext cx="8763000" cy="3476625"/>
        </p:xfrm>
        <a:graphic>
          <a:graphicData uri="http://schemas.openxmlformats.org/drawingml/2006/table">
            <a:tbl>
              <a:tblPr/>
              <a:tblGrid>
                <a:gridCol w="838200"/>
                <a:gridCol w="4800600"/>
                <a:gridCol w="31242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Transaction Design for High Performance in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Magnus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Weiman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(remote)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file"/>
                        </a:rPr>
                        <a:t>Enhancements in Oracle Rdb 7.2.5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09:50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 action="ppaction://hlinkfile"/>
                        </a:rPr>
                        <a:t>External Routines in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10:55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What’s New in Oracle Rdb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Linking the World Together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Tom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Musson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Lunch and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SQL Standards Update Brownbag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Friday Afternoon</a:t>
            </a:r>
            <a:endParaRPr lang="en-US" sz="3600" dirty="0"/>
          </a:p>
        </p:txBody>
      </p:sp>
      <p:graphicFrame>
        <p:nvGraphicFramePr>
          <p:cNvPr id="8628" name="Group 436"/>
          <p:cNvGraphicFramePr>
            <a:graphicFrameLocks noGrp="1"/>
          </p:cNvGraphicFramePr>
          <p:nvPr/>
        </p:nvGraphicFramePr>
        <p:xfrm>
          <a:off x="609600" y="1524000"/>
          <a:ext cx="8229600" cy="4049079"/>
        </p:xfrm>
        <a:graphic>
          <a:graphicData uri="http://schemas.openxmlformats.org/drawingml/2006/table">
            <a:tbl>
              <a:tblPr/>
              <a:tblGrid>
                <a:gridCol w="762000"/>
                <a:gridCol w="4572000"/>
                <a:gridCol w="2895600"/>
              </a:tblGrid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 and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SQL Standards Update Brown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bag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Tuning Modern Hardware for Modern Database Versions on Modern OpenVMS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Oracle Rdb Connectivity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Oracle Rdb Connectivity Tools Demo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16:15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Entity Framework Support with Oracle Rdb Developer Tools for Visual Studio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action="ppaction://hlinkfile"/>
                        </a:rPr>
                        <a:t>Oracle Rdb Support Examples and Experiences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Marcel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Willems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Forum Close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hq new">
  <a:themeElements>
    <a:clrScheme name="">
      <a:dk1>
        <a:srgbClr val="000000"/>
      </a:dk1>
      <a:lt1>
        <a:srgbClr val="A2ABFC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CED2FD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hq new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hq 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2884</TotalTime>
  <Words>300</Words>
  <Application>Microsoft Office PowerPoint</Application>
  <PresentationFormat>On-screen Show (4:3)</PresentationFormat>
  <Paragraphs>103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hq new</vt:lpstr>
      <vt:lpstr>Oracle Rdb and Oracle Database on OpenVMS Technical Forum</vt:lpstr>
      <vt:lpstr>Agenda, Thursday Morning</vt:lpstr>
      <vt:lpstr>Agenda, Thursday Afternoon</vt:lpstr>
      <vt:lpstr>Agenda, Friday Morning</vt:lpstr>
      <vt:lpstr>Agenda, Friday Afternoon</vt:lpstr>
    </vt:vector>
  </TitlesOfParts>
  <Company>Oracle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Gettys</dc:creator>
  <cp:lastModifiedBy>Colleen Mitchneck</cp:lastModifiedBy>
  <cp:revision>332</cp:revision>
  <dcterms:created xsi:type="dcterms:W3CDTF">2004-12-01T19:21:14Z</dcterms:created>
  <dcterms:modified xsi:type="dcterms:W3CDTF">2011-09-08T17:34:43Z</dcterms:modified>
</cp:coreProperties>
</file>